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72" r:id="rId8"/>
    <p:sldId id="262" r:id="rId9"/>
    <p:sldId id="266" r:id="rId10"/>
    <p:sldId id="265" r:id="rId11"/>
    <p:sldId id="274" r:id="rId12"/>
    <p:sldId id="273" r:id="rId13"/>
    <p:sldId id="269" r:id="rId14"/>
    <p:sldId id="27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0E384-F849-FF41-B1CC-0BB84F96EFDE}" v="20" dt="2024-11-14T14:25:53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2024/11/14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DAE245C-6BA5-21EF-8D86-7B393889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" y="-3441"/>
            <a:ext cx="12192000" cy="6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説明は自動で生成されたものです">
            <a:extLst>
              <a:ext uri="{FF2B5EF4-FFF2-40B4-BE49-F238E27FC236}">
                <a16:creationId xmlns:a16="http://schemas.microsoft.com/office/drawing/2014/main" id="{6AAA365D-A155-FA3D-2EF5-F1DA446A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" y="-2419"/>
            <a:ext cx="12191999" cy="686283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066B00A-9D24-6ECE-6AB2-2F69D39A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2912" y="829103"/>
            <a:ext cx="9946621" cy="49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4C80BD9-4297-BAD9-C51F-3E9D4A88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" y="1023"/>
            <a:ext cx="12192000" cy="68573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09928F1-9F35-7EAA-CC3C-F5F6A0D5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96" y="1909762"/>
            <a:ext cx="3514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7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CCFAF92-7833-4BCB-A56F-6E7925BC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" y="4425"/>
            <a:ext cx="12192000" cy="68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民衆, フロント, 男, 立つ が含まれている画像&#10;&#10;説明は自動で生成されたものです">
            <a:extLst>
              <a:ext uri="{FF2B5EF4-FFF2-40B4-BE49-F238E27FC236}">
                <a16:creationId xmlns:a16="http://schemas.microsoft.com/office/drawing/2014/main" id="{98CD3896-26E9-0872-97FF-07855EDDD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2" y="-2419"/>
            <a:ext cx="12191999" cy="6862835"/>
          </a:xfrm>
          <a:prstGeom prst="rect">
            <a:avLst/>
          </a:prstGeom>
        </p:spPr>
      </p:pic>
      <p:pic>
        <p:nvPicPr>
          <p:cNvPr id="5" name="敵自動追尾">
            <a:hlinkClick r:id="" action="ppaction://media"/>
            <a:extLst>
              <a:ext uri="{FF2B5EF4-FFF2-40B4-BE49-F238E27FC236}">
                <a16:creationId xmlns:a16="http://schemas.microsoft.com/office/drawing/2014/main" id="{5290D717-EDE7-6936-B038-A177C646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7162" y="1715077"/>
            <a:ext cx="6660413" cy="35304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D12AA-F7F3-36F8-2E34-EA244CDBCEB9}"/>
              </a:ext>
            </a:extLst>
          </p:cNvPr>
          <p:cNvSpPr txBox="1"/>
          <p:nvPr/>
        </p:nvSpPr>
        <p:spPr>
          <a:xfrm>
            <a:off x="3699710" y="626644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/>
          </a:p>
        </p:txBody>
      </p:sp>
      <p:pic>
        <p:nvPicPr>
          <p:cNvPr id="10" name="図 9" descr="QR コード&#10;&#10;説明は自動で生成されたものです">
            <a:extLst>
              <a:ext uri="{FF2B5EF4-FFF2-40B4-BE49-F238E27FC236}">
                <a16:creationId xmlns:a16="http://schemas.microsoft.com/office/drawing/2014/main" id="{65ECB2BC-7A06-8156-7317-8E2947AE6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50" y="1323867"/>
            <a:ext cx="1849093" cy="7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民衆, フロント, 記号, 男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9E16ED4-7CC3-D847-4A36-96791C7C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" y="4518"/>
            <a:ext cx="12192000" cy="6857314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BB63633-BC0B-19A9-A631-852D8908E365}"/>
              </a:ext>
            </a:extLst>
          </p:cNvPr>
          <p:cNvGrpSpPr/>
          <p:nvPr/>
        </p:nvGrpSpPr>
        <p:grpSpPr>
          <a:xfrm>
            <a:off x="1635578" y="1733278"/>
            <a:ext cx="8918121" cy="3388451"/>
            <a:chOff x="1287235" y="1689735"/>
            <a:chExt cx="8918121" cy="338845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7E585FC-7B33-7A27-901D-0A6DEE916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235" y="1690008"/>
              <a:ext cx="4386941" cy="3385457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6B18FEF-D362-F4AB-DA70-DE6ADC40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071" y="3499758"/>
              <a:ext cx="2068285" cy="1578428"/>
            </a:xfrm>
            <a:prstGeom prst="rect">
              <a:avLst/>
            </a:prstGeom>
          </p:spPr>
        </p:pic>
        <p:pic>
          <p:nvPicPr>
            <p:cNvPr id="11" name="図 10" descr="屋内, 天井, 部屋, テーブル が含まれている画像&#10;&#10;説明は自動で生成されたものです">
              <a:extLst>
                <a:ext uri="{FF2B5EF4-FFF2-40B4-BE49-F238E27FC236}">
                  <a16:creationId xmlns:a16="http://schemas.microsoft.com/office/drawing/2014/main" id="{AEF0A6D3-77BB-9022-DAB8-18EB396C7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66" t="10353" r="-182" b="31969"/>
            <a:stretch/>
          </p:blipFill>
          <p:spPr>
            <a:xfrm>
              <a:off x="5869849" y="1689735"/>
              <a:ext cx="2061836" cy="157988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360F9D3-77BC-786C-DACE-52B1EF26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78" t="-67" r="513" b="42456"/>
            <a:stretch/>
          </p:blipFill>
          <p:spPr>
            <a:xfrm>
              <a:off x="8133986" y="1692547"/>
              <a:ext cx="2062862" cy="157698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E29AFD2-E300-3D54-E7D3-04CA4EA8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24" t="-102" r="209" b="41601"/>
            <a:stretch/>
          </p:blipFill>
          <p:spPr>
            <a:xfrm>
              <a:off x="5870103" y="3499485"/>
              <a:ext cx="2061508" cy="1577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2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8E33EA-4B40-6E24-086D-3E0FAA7E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0" y="2841627"/>
            <a:ext cx="5076825" cy="1173163"/>
          </a:xfrm>
        </p:spPr>
        <p:txBody>
          <a:bodyPr>
            <a:normAutofit fontScale="90000"/>
          </a:bodyPr>
          <a:lstStyle/>
          <a:p>
            <a:r>
              <a:rPr lang="ja-JP" altLang="en-US">
                <a:ea typeface="ＭＳ Ｐゴシック"/>
              </a:rPr>
              <a:t>ゲーム映像が入ります</a:t>
            </a:r>
            <a:endParaRPr lang="ja-JP" altLang="en-US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5842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説明は自動で生成されたものです">
            <a:extLst>
              <a:ext uri="{FF2B5EF4-FFF2-40B4-BE49-F238E27FC236}">
                <a16:creationId xmlns:a16="http://schemas.microsoft.com/office/drawing/2014/main" id="{17D7BAA5-9728-2E84-189F-BB3C4707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" y="-2919"/>
            <a:ext cx="12192000" cy="6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1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16EF0-6E2A-0338-E26C-445657E7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0575" y="-1473198"/>
            <a:ext cx="10515600" cy="879249"/>
          </a:xfrm>
        </p:spPr>
        <p:txBody>
          <a:bodyPr/>
          <a:lstStyle/>
          <a:p>
            <a:r>
              <a:rPr lang="ja-JP" sz="2800">
                <a:latin typeface="Aptos"/>
                <a:ea typeface="ＭＳ Ｐゴシック"/>
              </a:rPr>
              <a:t>アクションゲーム：「ディメンション：ラプチャー」について</a:t>
            </a:r>
            <a:endParaRPr lang="ja-JP"/>
          </a:p>
        </p:txBody>
      </p:sp>
      <p:pic>
        <p:nvPicPr>
          <p:cNvPr id="7" name="図 6" descr="テキスト&#10;&#10;説明は自動で生成されたものです">
            <a:extLst>
              <a:ext uri="{FF2B5EF4-FFF2-40B4-BE49-F238E27FC236}">
                <a16:creationId xmlns:a16="http://schemas.microsoft.com/office/drawing/2014/main" id="{AC0667CD-2B4B-6E70-73E5-EE824AEC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" y="3474"/>
            <a:ext cx="12192000" cy="6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タイムライ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AD952E8-0541-55DD-E5F7-D61FD684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" y="-1223"/>
            <a:ext cx="12192000" cy="6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5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タイムライ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7AF7AFCA-1DA9-6101-B094-B151854A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" y="89069"/>
            <a:ext cx="12192000" cy="6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2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C53F69D5-37D9-A463-D90F-CCA618BB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" y="-1018"/>
            <a:ext cx="12192000" cy="6857314"/>
          </a:xfrm>
          <a:prstGeom prst="rect">
            <a:avLst/>
          </a:prstGeom>
        </p:spPr>
      </p:pic>
      <p:pic>
        <p:nvPicPr>
          <p:cNvPr id="14" name="図 13" descr="テキスト, 地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5FF2417-D22A-DEDE-4FCC-C68654AA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463" t="72680" r="54886" b="18229"/>
          <a:stretch/>
        </p:blipFill>
        <p:spPr>
          <a:xfrm>
            <a:off x="1651771" y="2069195"/>
            <a:ext cx="3646855" cy="2874875"/>
          </a:xfrm>
          <a:prstGeom prst="rect">
            <a:avLst/>
          </a:prstGeom>
        </p:spPr>
      </p:pic>
      <p:pic>
        <p:nvPicPr>
          <p:cNvPr id="16" name="図 15" descr="テキスト&#10;&#10;説明は自動で生成されたものです">
            <a:extLst>
              <a:ext uri="{FF2B5EF4-FFF2-40B4-BE49-F238E27FC236}">
                <a16:creationId xmlns:a16="http://schemas.microsoft.com/office/drawing/2014/main" id="{3C60EAB6-81CB-0F5A-6A49-96397A5DA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05" y="1712459"/>
            <a:ext cx="1885950" cy="7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884015A-EFB7-C91E-AE5E-A4000B2F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" y="-1328"/>
            <a:ext cx="12192000" cy="6863998"/>
          </a:xfrm>
          <a:prstGeom prst="rect">
            <a:avLst/>
          </a:prstGeom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25398E2-65FC-1BB2-7C73-7AE003ED9192}"/>
              </a:ext>
            </a:extLst>
          </p:cNvPr>
          <p:cNvGrpSpPr/>
          <p:nvPr/>
        </p:nvGrpSpPr>
        <p:grpSpPr>
          <a:xfrm>
            <a:off x="1433406" y="2072357"/>
            <a:ext cx="5331632" cy="3015299"/>
            <a:chOff x="1433406" y="2072357"/>
            <a:chExt cx="5331632" cy="3015299"/>
          </a:xfrm>
        </p:grpSpPr>
        <p:pic>
          <p:nvPicPr>
            <p:cNvPr id="5" name="図 4" descr="テキスト, 手紙&#10;&#10;説明は自動で生成されたものです">
              <a:extLst>
                <a:ext uri="{FF2B5EF4-FFF2-40B4-BE49-F238E27FC236}">
                  <a16:creationId xmlns:a16="http://schemas.microsoft.com/office/drawing/2014/main" id="{88BB2EE8-827C-924F-D9C1-29D0701AD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3526" y="2362475"/>
              <a:ext cx="1931512" cy="2725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4BFE36-A15A-E40A-E705-CA0C68AF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492" y="2244213"/>
              <a:ext cx="1933349" cy="2725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図 3" descr="テキスト, 手紙&#10;&#10;説明は自動で生成されたものです">
              <a:extLst>
                <a:ext uri="{FF2B5EF4-FFF2-40B4-BE49-F238E27FC236}">
                  <a16:creationId xmlns:a16="http://schemas.microsoft.com/office/drawing/2014/main" id="{B099ACA5-6A24-B37F-81BA-C91F6085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3406" y="2072357"/>
              <a:ext cx="1931512" cy="2725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9008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マップ&#10;&#10;説明は自動で生成されたものです">
            <a:extLst>
              <a:ext uri="{FF2B5EF4-FFF2-40B4-BE49-F238E27FC236}">
                <a16:creationId xmlns:a16="http://schemas.microsoft.com/office/drawing/2014/main" id="{33E506F7-E1E8-38E8-0CF9-A016215C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-2776"/>
            <a:ext cx="12192000" cy="686450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35041C5-499B-47FF-2FE0-03EA4537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47" y="2215351"/>
            <a:ext cx="6768298" cy="33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14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Office テーマ</vt:lpstr>
      <vt:lpstr>PowerPoint プレゼンテーション</vt:lpstr>
      <vt:lpstr>ゲーム映像が入ります</vt:lpstr>
      <vt:lpstr>PowerPoint プレゼンテーション</vt:lpstr>
      <vt:lpstr>アクションゲーム：「ディメンション：ラプチャー」について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639</cp:revision>
  <dcterms:created xsi:type="dcterms:W3CDTF">2024-09-07T03:53:33Z</dcterms:created>
  <dcterms:modified xsi:type="dcterms:W3CDTF">2024-11-14T14:26:00Z</dcterms:modified>
</cp:coreProperties>
</file>